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8" r:id="rId11"/>
    <p:sldId id="264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B9A9-8E7B-4D8F-B5CE-B14FB9F50013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9146-7705-4139-A353-5C0FCF01E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90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B9A9-8E7B-4D8F-B5CE-B14FB9F50013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9146-7705-4139-A353-5C0FCF01E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84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B9A9-8E7B-4D8F-B5CE-B14FB9F50013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9146-7705-4139-A353-5C0FCF01E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459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B9A9-8E7B-4D8F-B5CE-B14FB9F50013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9146-7705-4139-A353-5C0FCF01E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09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B9A9-8E7B-4D8F-B5CE-B14FB9F50013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9146-7705-4139-A353-5C0FCF01E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29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B9A9-8E7B-4D8F-B5CE-B14FB9F50013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9146-7705-4139-A353-5C0FCF01E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76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B9A9-8E7B-4D8F-B5CE-B14FB9F50013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9146-7705-4139-A353-5C0FCF01E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87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B9A9-8E7B-4D8F-B5CE-B14FB9F50013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9146-7705-4139-A353-5C0FCF01E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29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B9A9-8E7B-4D8F-B5CE-B14FB9F50013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9146-7705-4139-A353-5C0FCF01E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40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B9A9-8E7B-4D8F-B5CE-B14FB9F50013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9146-7705-4139-A353-5C0FCF01E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59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B9A9-8E7B-4D8F-B5CE-B14FB9F50013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9146-7705-4139-A353-5C0FCF01E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1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DB9A9-8E7B-4D8F-B5CE-B14FB9F50013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09146-7705-4139-A353-5C0FCF01E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75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2013 AS&amp;F Fall Team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1  &amp; 2,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90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Projects*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Opportunities for Value Added Livestock </a:t>
            </a:r>
            <a:r>
              <a:rPr lang="en-US" dirty="0" smtClean="0"/>
              <a:t>Marketing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69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 Already Entered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Across Team</a:t>
            </a:r>
          </a:p>
          <a:p>
            <a:pPr lvl="1"/>
            <a:r>
              <a:rPr lang="en-US" dirty="0" smtClean="0"/>
              <a:t>Food Myths (Poultry Team is Lead)</a:t>
            </a:r>
          </a:p>
          <a:p>
            <a:pPr lvl="1"/>
            <a:r>
              <a:rPr lang="en-US" dirty="0" smtClean="0"/>
              <a:t>Pesticide Safety Education for </a:t>
            </a:r>
            <a:r>
              <a:rPr lang="en-US" dirty="0" err="1" smtClean="0"/>
              <a:t>Privale</a:t>
            </a:r>
            <a:r>
              <a:rPr lang="en-US" dirty="0" smtClean="0"/>
              <a:t> and Commercial Application (S. Thomas is lead)</a:t>
            </a:r>
          </a:p>
          <a:p>
            <a:pPr lvl="1"/>
            <a:r>
              <a:rPr lang="en-US" dirty="0" smtClean="0"/>
              <a:t>Private Applicator Training (S. Thomas is lead)</a:t>
            </a:r>
          </a:p>
          <a:p>
            <a:pPr lvl="1"/>
            <a:r>
              <a:rPr lang="en-US" dirty="0" smtClean="0"/>
              <a:t>Nutrient Management Training for Professionals (Poultry Team is Lead/Owsley)</a:t>
            </a:r>
          </a:p>
          <a:p>
            <a:pPr lvl="1"/>
            <a:r>
              <a:rPr lang="en-US" dirty="0" smtClean="0"/>
              <a:t>Watershed Management (Brantley)</a:t>
            </a:r>
          </a:p>
          <a:p>
            <a:r>
              <a:rPr lang="en-US" dirty="0" smtClean="0"/>
              <a:t>Meat Animal QA</a:t>
            </a:r>
          </a:p>
          <a:p>
            <a:r>
              <a:rPr lang="en-US" dirty="0" smtClean="0"/>
              <a:t>Food Animal QA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87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where can move to middle or long term impacts if desired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99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Wednesday, October 2</a:t>
            </a:r>
          </a:p>
          <a:p>
            <a:pPr lvl="1"/>
            <a:r>
              <a:rPr lang="en-US" dirty="0"/>
              <a:t>8:00 a.m.	</a:t>
            </a:r>
            <a:r>
              <a:rPr lang="en-US" dirty="0" smtClean="0"/>
              <a:t>	Discussion </a:t>
            </a:r>
            <a:r>
              <a:rPr lang="en-US" dirty="0"/>
              <a:t>with Dr. Wayne Greene including </a:t>
            </a:r>
            <a:r>
              <a:rPr lang="en-US" dirty="0" smtClean="0"/>
              <a:t>			departmental </a:t>
            </a:r>
            <a:r>
              <a:rPr lang="en-US" dirty="0"/>
              <a:t>rapport, cow/calf conference </a:t>
            </a:r>
            <a:r>
              <a:rPr lang="en-US" dirty="0" smtClean="0"/>
              <a:t>			and </a:t>
            </a:r>
            <a:r>
              <a:rPr lang="en-US" dirty="0"/>
              <a:t>open extension positions</a:t>
            </a:r>
          </a:p>
          <a:p>
            <a:pPr lvl="1"/>
            <a:r>
              <a:rPr lang="en-US" dirty="0"/>
              <a:t>10:00 a.m.	Discussion with Dr. Paul Brown including travel </a:t>
            </a:r>
            <a:r>
              <a:rPr lang="en-US" dirty="0" smtClean="0"/>
              <a:t>			dollars </a:t>
            </a:r>
            <a:r>
              <a:rPr lang="en-US" dirty="0"/>
              <a:t>to support youth livestock work, </a:t>
            </a:r>
            <a:r>
              <a:rPr lang="en-US" dirty="0" smtClean="0"/>
              <a:t>				reporting </a:t>
            </a:r>
            <a:r>
              <a:rPr lang="en-US" dirty="0"/>
              <a:t>issues and other Extension matters</a:t>
            </a:r>
          </a:p>
          <a:p>
            <a:pPr lvl="1"/>
            <a:r>
              <a:rPr lang="en-US" dirty="0"/>
              <a:t>12:00 noon	Discussion with Dr. Stacey Walker on how you </a:t>
            </a:r>
            <a:r>
              <a:rPr lang="en-US" dirty="0" smtClean="0"/>
              <a:t>			will </a:t>
            </a:r>
            <a:r>
              <a:rPr lang="en-US" dirty="0"/>
              <a:t>submit your travel on-line</a:t>
            </a:r>
          </a:p>
          <a:p>
            <a:pPr lvl="1"/>
            <a:r>
              <a:rPr lang="en-US" dirty="0"/>
              <a:t>1:00 p.m</a:t>
            </a:r>
            <a:r>
              <a:rPr lang="en-US" dirty="0" smtClean="0"/>
              <a:t>.		Lunch</a:t>
            </a:r>
            <a:endParaRPr lang="en-US" dirty="0"/>
          </a:p>
          <a:p>
            <a:pPr lvl="1"/>
            <a:r>
              <a:rPr lang="en-US" dirty="0"/>
              <a:t>1:45 p.m.	</a:t>
            </a:r>
            <a:r>
              <a:rPr lang="en-US" dirty="0" smtClean="0"/>
              <a:t>	2014 </a:t>
            </a:r>
            <a:r>
              <a:rPr lang="en-US" dirty="0"/>
              <a:t>POW discussion continued</a:t>
            </a:r>
          </a:p>
          <a:p>
            <a:pPr lvl="1"/>
            <a:r>
              <a:rPr lang="en-US" dirty="0"/>
              <a:t>2:30 p.m.	</a:t>
            </a:r>
            <a:r>
              <a:rPr lang="en-US" dirty="0" smtClean="0"/>
              <a:t>	</a:t>
            </a:r>
            <a:r>
              <a:rPr lang="en-US" smtClean="0"/>
              <a:t>Now </a:t>
            </a:r>
            <a:r>
              <a:rPr lang="en-US" dirty="0"/>
              <a:t>that we have a POW, how </a:t>
            </a:r>
            <a:r>
              <a:rPr lang="en-US"/>
              <a:t>can </a:t>
            </a:r>
            <a:r>
              <a:rPr lang="en-US" smtClean="0"/>
              <a:t>				communications </a:t>
            </a:r>
            <a:r>
              <a:rPr lang="en-US" dirty="0"/>
              <a:t>help?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16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Tuesday, October 1, 2013</a:t>
            </a:r>
          </a:p>
          <a:p>
            <a:pPr lvl="1"/>
            <a:r>
              <a:rPr lang="en-US" dirty="0"/>
              <a:t>10:00 a.m.	Welcome and administrative remarks</a:t>
            </a:r>
          </a:p>
          <a:p>
            <a:pPr lvl="1"/>
            <a:r>
              <a:rPr lang="en-US" dirty="0"/>
              <a:t>11:00 a.m.	Project possibility……Dr. Sam Fowler and Eric </a:t>
            </a:r>
            <a:r>
              <a:rPr lang="en-US" dirty="0" smtClean="0"/>
              <a:t>			</a:t>
            </a:r>
            <a:r>
              <a:rPr lang="en-US" dirty="0" err="1" smtClean="0"/>
              <a:t>Reutebuch</a:t>
            </a:r>
            <a:endParaRPr lang="en-US" dirty="0"/>
          </a:p>
          <a:p>
            <a:pPr lvl="1"/>
            <a:r>
              <a:rPr lang="en-US" dirty="0"/>
              <a:t>12:00 p.m.	Lunch</a:t>
            </a:r>
          </a:p>
          <a:p>
            <a:pPr lvl="1"/>
            <a:r>
              <a:rPr lang="en-US" dirty="0"/>
              <a:t>12:45 p.m.	</a:t>
            </a:r>
            <a:r>
              <a:rPr lang="en-US" dirty="0" smtClean="0"/>
              <a:t> Project Possibility – Dr. Charles Mitchell</a:t>
            </a:r>
            <a:endParaRPr lang="en-US" dirty="0"/>
          </a:p>
          <a:p>
            <a:pPr lvl="1"/>
            <a:r>
              <a:rPr lang="en-US" dirty="0" smtClean="0"/>
              <a:t>2:00 p.m.		Mid-year </a:t>
            </a:r>
            <a:r>
              <a:rPr lang="en-US" dirty="0"/>
              <a:t>reports, what have we learned, what </a:t>
            </a:r>
            <a:r>
              <a:rPr lang="en-US" dirty="0" smtClean="0"/>
              <a:t>			do </a:t>
            </a:r>
            <a:r>
              <a:rPr lang="en-US" dirty="0"/>
              <a:t>we need to work on? Reporting for this </a:t>
            </a:r>
            <a:r>
              <a:rPr lang="en-US" dirty="0" smtClean="0"/>
              <a:t>				year </a:t>
            </a:r>
            <a:r>
              <a:rPr lang="en-US" dirty="0"/>
              <a:t>and changes for next year.</a:t>
            </a:r>
          </a:p>
          <a:p>
            <a:pPr lvl="1"/>
            <a:r>
              <a:rPr lang="en-US" dirty="0"/>
              <a:t>2:45 p.m.	</a:t>
            </a:r>
            <a:r>
              <a:rPr lang="en-US" dirty="0" smtClean="0"/>
              <a:t>	Break</a:t>
            </a:r>
            <a:endParaRPr lang="en-US" dirty="0"/>
          </a:p>
          <a:p>
            <a:pPr lvl="1"/>
            <a:r>
              <a:rPr lang="en-US" dirty="0"/>
              <a:t>3:00 p.m</a:t>
            </a:r>
            <a:r>
              <a:rPr lang="en-US" dirty="0" smtClean="0"/>
              <a:t>.	</a:t>
            </a:r>
            <a:r>
              <a:rPr lang="en-US" dirty="0"/>
              <a:t>	Dashboard and other Communications issues</a:t>
            </a:r>
          </a:p>
          <a:p>
            <a:pPr lvl="1"/>
            <a:r>
              <a:rPr lang="en-US" dirty="0"/>
              <a:t>3:15 p.m.	</a:t>
            </a:r>
            <a:r>
              <a:rPr lang="en-US" dirty="0" smtClean="0"/>
              <a:t>	2014 POW</a:t>
            </a:r>
            <a:endParaRPr lang="en-US" dirty="0"/>
          </a:p>
          <a:p>
            <a:pPr lvl="1"/>
            <a:r>
              <a:rPr lang="en-US" dirty="0" smtClean="0"/>
              <a:t>5:15 </a:t>
            </a:r>
            <a:r>
              <a:rPr lang="en-US" dirty="0"/>
              <a:t>p.m.	</a:t>
            </a:r>
            <a:r>
              <a:rPr lang="en-US" dirty="0" smtClean="0"/>
              <a:t>	Adjourn</a:t>
            </a:r>
            <a:endParaRPr lang="en-US" dirty="0"/>
          </a:p>
          <a:p>
            <a:pPr lvl="1"/>
            <a:r>
              <a:rPr lang="en-US" dirty="0" smtClean="0"/>
              <a:t>6:00 </a:t>
            </a:r>
            <a:r>
              <a:rPr lang="en-US" dirty="0"/>
              <a:t>p.m.	</a:t>
            </a:r>
            <a:r>
              <a:rPr lang="en-US" dirty="0" smtClean="0"/>
              <a:t>	Farm </a:t>
            </a:r>
            <a:r>
              <a:rPr lang="en-US" dirty="0"/>
              <a:t>tour and dinner at John and Joan </a:t>
            </a:r>
            <a:r>
              <a:rPr lang="en-US" dirty="0" err="1"/>
              <a:t>Spiess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29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Mid-Year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data is in activity reports</a:t>
            </a:r>
          </a:p>
          <a:p>
            <a:r>
              <a:rPr lang="en-US" dirty="0" smtClean="0"/>
              <a:t>Very few results</a:t>
            </a:r>
          </a:p>
          <a:p>
            <a:r>
              <a:rPr lang="en-US" dirty="0" smtClean="0"/>
              <a:t>Specialists (in general) have been disengaged from the reporting system</a:t>
            </a:r>
          </a:p>
          <a:p>
            <a:pPr lvl="1"/>
            <a:r>
              <a:rPr lang="en-US" dirty="0" smtClean="0"/>
              <a:t>To be most effective and help REAs/CECs, specialists can not be</a:t>
            </a:r>
          </a:p>
        </p:txBody>
      </p:sp>
    </p:spTree>
    <p:extLst>
      <p:ext uri="{BB962C8B-B14F-4D97-AF65-F5344CB8AC3E}">
        <p14:creationId xmlns:p14="http://schemas.microsoft.com/office/powerpoint/2010/main" val="325835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2014 POW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Simplify our Plan</a:t>
            </a:r>
          </a:p>
          <a:p>
            <a:r>
              <a:rPr lang="en-US" dirty="0" smtClean="0"/>
              <a:t>Condense some projects into one topic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97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Proposed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Sustainable Livestock Production</a:t>
            </a:r>
          </a:p>
          <a:p>
            <a:pPr lvl="1"/>
            <a:r>
              <a:rPr lang="en-US" dirty="0" smtClean="0"/>
              <a:t>Objective: To provide a comprehensive set of programs for </a:t>
            </a:r>
            <a:r>
              <a:rPr lang="en-US" dirty="0" smtClean="0"/>
              <a:t>livestock and dairy </a:t>
            </a:r>
            <a:r>
              <a:rPr lang="en-US" dirty="0" smtClean="0"/>
              <a:t>producers and equine owners in order to teach best management practices and strategies for </a:t>
            </a:r>
            <a:r>
              <a:rPr lang="en-US" dirty="0" smtClean="0"/>
              <a:t>sustainability.</a:t>
            </a:r>
            <a:endParaRPr lang="en-US" dirty="0" smtClean="0"/>
          </a:p>
          <a:p>
            <a:pPr lvl="1"/>
            <a:r>
              <a:rPr lang="en-US" dirty="0" smtClean="0"/>
              <a:t>Outputs</a:t>
            </a:r>
          </a:p>
          <a:p>
            <a:pPr lvl="2"/>
            <a:r>
              <a:rPr lang="en-US" dirty="0" smtClean="0"/>
              <a:t>Programmatic approach to livestock and equine nutrition, reproduction, breeding, marketing and economics.  </a:t>
            </a:r>
          </a:p>
          <a:p>
            <a:pPr lvl="2"/>
            <a:endParaRPr lang="en-US" dirty="0"/>
          </a:p>
          <a:p>
            <a:r>
              <a:rPr lang="en-US" dirty="0" smtClean="0"/>
              <a:t>This would collapse Beef Repro </a:t>
            </a:r>
            <a:r>
              <a:rPr lang="en-US" dirty="0" err="1" smtClean="0"/>
              <a:t>Mgmt</a:t>
            </a:r>
            <a:r>
              <a:rPr lang="en-US" dirty="0" smtClean="0"/>
              <a:t> Series, Estrous Synch/Timed AI, Livestock &amp; Forage Economics, Dairy Field Day, conferences under this heading.  Would also include any stand alone livestock meeting (e.g. winter feeding strategies for beef cows, animal ID, </a:t>
            </a:r>
            <a:r>
              <a:rPr lang="en-US" dirty="0" err="1" smtClean="0"/>
              <a:t>etc</a:t>
            </a:r>
            <a:r>
              <a:rPr lang="en-US" dirty="0" smtClean="0"/>
              <a:t>).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82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Beef Cattle Performance Programs to Enhance Profitability</a:t>
            </a:r>
          </a:p>
        </p:txBody>
      </p:sp>
    </p:spTree>
    <p:extLst>
      <p:ext uri="{BB962C8B-B14F-4D97-AF65-F5344CB8AC3E}">
        <p14:creationId xmlns:p14="http://schemas.microsoft.com/office/powerpoint/2010/main" val="190022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Projects*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Forage Focus Program</a:t>
            </a:r>
          </a:p>
          <a:p>
            <a:pPr lvl="1"/>
            <a:r>
              <a:rPr lang="en-US" dirty="0" smtClean="0"/>
              <a:t>Also incorporate Forage IPM program into this for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2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Animal Science Youth </a:t>
            </a:r>
            <a:r>
              <a:rPr lang="en-US" dirty="0" smtClean="0"/>
              <a:t>Programs</a:t>
            </a:r>
            <a:endParaRPr lang="en-US" dirty="0" smtClean="0"/>
          </a:p>
          <a:p>
            <a:pPr lvl="1"/>
            <a:r>
              <a:rPr lang="en-US" dirty="0" smtClean="0"/>
              <a:t>Objective: </a:t>
            </a:r>
            <a:r>
              <a:rPr lang="en-US" dirty="0"/>
              <a:t>Increase youth development skills utilizing </a:t>
            </a:r>
            <a:r>
              <a:rPr lang="en-US" dirty="0" smtClean="0"/>
              <a:t>livestock, dairy </a:t>
            </a:r>
            <a:r>
              <a:rPr lang="en-US" dirty="0"/>
              <a:t>and </a:t>
            </a:r>
            <a:r>
              <a:rPr lang="en-US" dirty="0" smtClean="0"/>
              <a:t>equine</a:t>
            </a:r>
          </a:p>
          <a:p>
            <a:pPr lvl="1"/>
            <a:r>
              <a:rPr lang="en-US" dirty="0" smtClean="0"/>
              <a:t>Encompass all youth programs:</a:t>
            </a:r>
          </a:p>
          <a:p>
            <a:pPr lvl="2"/>
            <a:r>
              <a:rPr lang="en-US" dirty="0" smtClean="0"/>
              <a:t>Chick Chain</a:t>
            </a:r>
          </a:p>
          <a:p>
            <a:pPr lvl="2"/>
            <a:r>
              <a:rPr lang="en-US" dirty="0" smtClean="0"/>
              <a:t>Pig Squeal</a:t>
            </a:r>
          </a:p>
          <a:p>
            <a:pPr lvl="2"/>
            <a:r>
              <a:rPr lang="en-US" dirty="0" smtClean="0"/>
              <a:t>Traditional projects</a:t>
            </a:r>
          </a:p>
          <a:p>
            <a:pPr lvl="2"/>
            <a:r>
              <a:rPr lang="en-US" dirty="0" smtClean="0"/>
              <a:t>The ‘U’s (Beef, Dairy</a:t>
            </a:r>
            <a:r>
              <a:rPr lang="en-US" smtClean="0"/>
              <a:t>, </a:t>
            </a:r>
            <a:r>
              <a:rPr lang="en-US" smtClean="0"/>
              <a:t>Dairy</a:t>
            </a:r>
            <a:r>
              <a:rPr lang="en-US" smtClean="0"/>
              <a:t> </a:t>
            </a:r>
            <a:r>
              <a:rPr lang="en-US" dirty="0" smtClean="0"/>
              <a:t>Goat) – not Horse since does not utilize extension personnel/resources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11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Small Scale Livestock Production</a:t>
            </a:r>
          </a:p>
          <a:p>
            <a:pPr lvl="1"/>
            <a:r>
              <a:rPr lang="en-US" dirty="0" smtClean="0"/>
              <a:t>To address the very small backyard farmer</a:t>
            </a:r>
          </a:p>
          <a:p>
            <a:pPr lvl="2"/>
            <a:r>
              <a:rPr lang="en-US" dirty="0" smtClean="0"/>
              <a:t>1-2 pigs</a:t>
            </a:r>
          </a:p>
          <a:p>
            <a:pPr lvl="2"/>
            <a:r>
              <a:rPr lang="en-US" dirty="0" smtClean="0"/>
              <a:t>1 cow</a:t>
            </a:r>
          </a:p>
          <a:p>
            <a:pPr lvl="2"/>
            <a:r>
              <a:rPr lang="en-US" dirty="0" smtClean="0"/>
              <a:t>Chickens (although Backyard flocks)</a:t>
            </a:r>
          </a:p>
          <a:p>
            <a:pPr lvl="2"/>
            <a:r>
              <a:rPr lang="en-US" dirty="0" smtClean="0"/>
              <a:t>1-2 sheep</a:t>
            </a:r>
          </a:p>
          <a:p>
            <a:pPr lvl="2"/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Objective: To provide information for individuals interested in raising livestock for home </a:t>
            </a:r>
            <a:r>
              <a:rPr lang="en-US" dirty="0" err="1" smtClean="0"/>
              <a:t>consumptionj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01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373</Words>
  <Application>Microsoft Office PowerPoint</Application>
  <PresentationFormat>On-screen Show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2013 AS&amp;F Fall Team Meeting</vt:lpstr>
      <vt:lpstr>Agenda</vt:lpstr>
      <vt:lpstr>Mid-Year Reports</vt:lpstr>
      <vt:lpstr>Proposed 2014 POW</vt:lpstr>
      <vt:lpstr>Proposed Projects</vt:lpstr>
      <vt:lpstr>Proposed Projects</vt:lpstr>
      <vt:lpstr>Proposed Projects*</vt:lpstr>
      <vt:lpstr>Proposed Projects</vt:lpstr>
      <vt:lpstr>Proposed Projects</vt:lpstr>
      <vt:lpstr>Proposed Projects*</vt:lpstr>
      <vt:lpstr>Projects Already Entered</vt:lpstr>
      <vt:lpstr>Outcomes</vt:lpstr>
      <vt:lpstr>Agenda</vt:lpstr>
    </vt:vector>
  </TitlesOfParts>
  <Company>ACES/CoAg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 AS&amp;F Fall Team Meeting</dc:title>
  <dc:creator>Lisa Kriese-anderson</dc:creator>
  <cp:lastModifiedBy>Lisa Kriese-anderson</cp:lastModifiedBy>
  <cp:revision>13</cp:revision>
  <dcterms:created xsi:type="dcterms:W3CDTF">2013-10-01T02:41:40Z</dcterms:created>
  <dcterms:modified xsi:type="dcterms:W3CDTF">2013-10-02T19:47:38Z</dcterms:modified>
</cp:coreProperties>
</file>