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89B4C-20E5-4756-84F9-D04A3679EAD5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68D2E-8203-4AC4-997B-54ADA42DF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3B53-2CF6-4A8C-B447-448D9696CAE3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B20D-1F22-4F09-9647-91D319BA6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3B53-2CF6-4A8C-B447-448D9696CAE3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B20D-1F22-4F09-9647-91D319BA6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3B53-2CF6-4A8C-B447-448D9696CAE3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B20D-1F22-4F09-9647-91D319BA6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3B53-2CF6-4A8C-B447-448D9696CAE3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B20D-1F22-4F09-9647-91D319BA6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3B53-2CF6-4A8C-B447-448D9696CAE3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B20D-1F22-4F09-9647-91D319BA6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3B53-2CF6-4A8C-B447-448D9696CAE3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B20D-1F22-4F09-9647-91D319BA6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3B53-2CF6-4A8C-B447-448D9696CAE3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B20D-1F22-4F09-9647-91D319BA6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3B53-2CF6-4A8C-B447-448D9696CAE3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B20D-1F22-4F09-9647-91D319BA6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3B53-2CF6-4A8C-B447-448D9696CAE3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B20D-1F22-4F09-9647-91D319BA6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3B53-2CF6-4A8C-B447-448D9696CAE3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B20D-1F22-4F09-9647-91D319BA6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3B53-2CF6-4A8C-B447-448D9696CAE3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B20D-1F22-4F09-9647-91D319BA6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C3B53-2CF6-4A8C-B447-448D9696CAE3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5B20D-1F22-4F09-9647-91D319BA6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Horn Flies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Ken Kelley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ACES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Rubbers and Face Rubbers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They have to use it….often</a:t>
            </a:r>
          </a:p>
          <a:p>
            <a:r>
              <a:rPr lang="en-US" sz="4000" dirty="0" smtClean="0"/>
              <a:t>Choose effective insecticides and recharge every 2 to 3 weeks</a:t>
            </a:r>
          </a:p>
          <a:p>
            <a:r>
              <a:rPr lang="en-US" sz="4000" dirty="0" smtClean="0"/>
              <a:t>Just about have to be placed in areas where cattle have no choice to come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Rubber insecticides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Co-</a:t>
            </a:r>
            <a:r>
              <a:rPr lang="en-US" dirty="0" err="1" smtClean="0"/>
              <a:t>Ral</a:t>
            </a:r>
            <a:r>
              <a:rPr lang="en-US" dirty="0" smtClean="0"/>
              <a:t> 6.15% Fly and Tick Spray (</a:t>
            </a:r>
            <a:r>
              <a:rPr lang="en-US" dirty="0" err="1" smtClean="0"/>
              <a:t>coumaphos</a:t>
            </a:r>
            <a:r>
              <a:rPr lang="en-US" dirty="0" smtClean="0"/>
              <a:t>) – 9.75 fl oz per gal of diesel</a:t>
            </a:r>
          </a:p>
          <a:p>
            <a:r>
              <a:rPr lang="en-US" dirty="0" err="1" smtClean="0"/>
              <a:t>Delnav</a:t>
            </a:r>
            <a:r>
              <a:rPr lang="en-US" dirty="0" smtClean="0"/>
              <a:t> 30% EC or 15 % EC (</a:t>
            </a:r>
            <a:r>
              <a:rPr lang="en-US" dirty="0" err="1" smtClean="0"/>
              <a:t>dioxathion</a:t>
            </a:r>
            <a:r>
              <a:rPr lang="en-US" dirty="0" smtClean="0"/>
              <a:t>) – 13 </a:t>
            </a:r>
            <a:r>
              <a:rPr lang="en-US" dirty="0" err="1" smtClean="0"/>
              <a:t>tbs</a:t>
            </a:r>
            <a:r>
              <a:rPr lang="en-US" dirty="0" smtClean="0"/>
              <a:t> per gal of diesel</a:t>
            </a:r>
          </a:p>
          <a:p>
            <a:r>
              <a:rPr lang="en-US" dirty="0" smtClean="0"/>
              <a:t>Back Side, </a:t>
            </a:r>
            <a:r>
              <a:rPr lang="en-US" dirty="0" err="1" smtClean="0"/>
              <a:t>Ectiban</a:t>
            </a:r>
            <a:r>
              <a:rPr lang="en-US" dirty="0" smtClean="0"/>
              <a:t> 5.7% EC, </a:t>
            </a:r>
            <a:r>
              <a:rPr lang="en-US" dirty="0" err="1" smtClean="0"/>
              <a:t>Insectrin</a:t>
            </a:r>
            <a:r>
              <a:rPr lang="en-US" dirty="0" smtClean="0"/>
              <a:t>, </a:t>
            </a:r>
            <a:r>
              <a:rPr lang="en-US" dirty="0" err="1" smtClean="0"/>
              <a:t>Permectrin</a:t>
            </a:r>
            <a:r>
              <a:rPr lang="en-US" dirty="0" smtClean="0"/>
              <a:t> II 10% (</a:t>
            </a:r>
            <a:r>
              <a:rPr lang="en-US" dirty="0" err="1" smtClean="0"/>
              <a:t>permethrin</a:t>
            </a:r>
            <a:r>
              <a:rPr lang="en-US" dirty="0" smtClean="0"/>
              <a:t>) – 6.5 </a:t>
            </a:r>
            <a:r>
              <a:rPr lang="en-US" dirty="0" err="1" smtClean="0"/>
              <a:t>Tbs</a:t>
            </a:r>
            <a:r>
              <a:rPr lang="en-US" dirty="0" smtClean="0"/>
              <a:t> per gal of diesel</a:t>
            </a:r>
          </a:p>
          <a:p>
            <a:r>
              <a:rPr lang="en-US" dirty="0" err="1" smtClean="0"/>
              <a:t>Prolate</a:t>
            </a:r>
            <a:r>
              <a:rPr lang="en-US" dirty="0" smtClean="0"/>
              <a:t>/</a:t>
            </a:r>
            <a:r>
              <a:rPr lang="en-US" dirty="0" err="1" smtClean="0"/>
              <a:t>Lintox</a:t>
            </a:r>
            <a:r>
              <a:rPr lang="en-US" dirty="0" smtClean="0"/>
              <a:t> HD (</a:t>
            </a:r>
            <a:r>
              <a:rPr lang="en-US" dirty="0" err="1" smtClean="0"/>
              <a:t>phosmet</a:t>
            </a:r>
            <a:r>
              <a:rPr lang="en-US" dirty="0" smtClean="0"/>
              <a:t>) – ½ gallon in 25 gallon diesel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Have to be covered to prevent rain from soaking </a:t>
            </a:r>
          </a:p>
          <a:p>
            <a:r>
              <a:rPr lang="en-US" sz="4000" dirty="0" smtClean="0"/>
              <a:t>Even when covered high humidity and steamy weather can sometimes impair use</a:t>
            </a:r>
          </a:p>
          <a:p>
            <a:r>
              <a:rPr lang="en-US" sz="4000" dirty="0" smtClean="0"/>
              <a:t>Options : Co-</a:t>
            </a:r>
            <a:r>
              <a:rPr lang="en-US" sz="4000" dirty="0" err="1" smtClean="0"/>
              <a:t>Ral</a:t>
            </a:r>
            <a:r>
              <a:rPr lang="en-US" sz="4000" dirty="0" smtClean="0"/>
              <a:t>, Python, </a:t>
            </a:r>
            <a:r>
              <a:rPr lang="en-US" sz="4000" dirty="0" err="1" smtClean="0"/>
              <a:t>Permectrin</a:t>
            </a:r>
            <a:r>
              <a:rPr lang="en-US" sz="4000" dirty="0" smtClean="0"/>
              <a:t>, </a:t>
            </a:r>
            <a:r>
              <a:rPr lang="en-US" sz="4000" dirty="0" err="1" smtClean="0"/>
              <a:t>Rabon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Pour-on and Sprays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Delice</a:t>
            </a:r>
            <a:r>
              <a:rPr lang="en-US" dirty="0" smtClean="0"/>
              <a:t>, </a:t>
            </a:r>
            <a:r>
              <a:rPr lang="en-US" dirty="0" err="1" smtClean="0"/>
              <a:t>Atroban</a:t>
            </a:r>
            <a:r>
              <a:rPr lang="en-US" dirty="0" smtClean="0"/>
              <a:t>, </a:t>
            </a:r>
            <a:r>
              <a:rPr lang="en-US" dirty="0" err="1" smtClean="0"/>
              <a:t>Ectiban</a:t>
            </a:r>
            <a:r>
              <a:rPr lang="en-US" dirty="0" smtClean="0"/>
              <a:t> (</a:t>
            </a:r>
            <a:r>
              <a:rPr lang="en-US" dirty="0" err="1" smtClean="0"/>
              <a:t>permethrin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Ivomec</a:t>
            </a:r>
            <a:r>
              <a:rPr lang="en-US" dirty="0" smtClean="0"/>
              <a:t> – 4-6 week control</a:t>
            </a:r>
            <a:endParaRPr lang="en-US" dirty="0" smtClean="0"/>
          </a:p>
          <a:p>
            <a:r>
              <a:rPr lang="en-US" dirty="0" err="1" smtClean="0"/>
              <a:t>Dectomax</a:t>
            </a:r>
            <a:endParaRPr lang="en-US" dirty="0" smtClean="0"/>
          </a:p>
          <a:p>
            <a:r>
              <a:rPr lang="en-US" dirty="0" err="1" smtClean="0"/>
              <a:t>Cylence</a:t>
            </a:r>
            <a:r>
              <a:rPr lang="en-US" dirty="0" smtClean="0"/>
              <a:t> (</a:t>
            </a:r>
            <a:r>
              <a:rPr lang="en-US" dirty="0" err="1" smtClean="0"/>
              <a:t>cyfluthrin</a:t>
            </a:r>
            <a:r>
              <a:rPr lang="en-US" dirty="0" smtClean="0"/>
              <a:t>) – 1-4 week control</a:t>
            </a:r>
          </a:p>
          <a:p>
            <a:r>
              <a:rPr lang="en-US" dirty="0" smtClean="0"/>
              <a:t>Saber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 Through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will be extremely variable</a:t>
            </a:r>
          </a:p>
          <a:p>
            <a:r>
              <a:rPr lang="en-US" dirty="0" smtClean="0"/>
              <a:t>All animals must eat a minimal dose on a regular basis</a:t>
            </a:r>
          </a:p>
          <a:p>
            <a:r>
              <a:rPr lang="en-US" dirty="0" smtClean="0"/>
              <a:t>Herds need to be fairly isolated</a:t>
            </a:r>
          </a:p>
          <a:p>
            <a:r>
              <a:rPr lang="en-US" dirty="0" err="1" smtClean="0"/>
              <a:t>Methoprene</a:t>
            </a:r>
            <a:r>
              <a:rPr lang="en-US" dirty="0" smtClean="0"/>
              <a:t> is the active in most block, tub and liquid products and </a:t>
            </a:r>
            <a:r>
              <a:rPr lang="en-US" dirty="0" err="1" smtClean="0"/>
              <a:t>Rabon</a:t>
            </a:r>
            <a:r>
              <a:rPr lang="en-US" dirty="0" smtClean="0"/>
              <a:t> (</a:t>
            </a:r>
            <a:r>
              <a:rPr lang="en-US" dirty="0" err="1" smtClean="0"/>
              <a:t>sitrofos</a:t>
            </a:r>
            <a:r>
              <a:rPr lang="en-US" dirty="0" smtClean="0"/>
              <a:t> – organophosphate) is available as a premix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use a </a:t>
            </a:r>
            <a:r>
              <a:rPr lang="en-US" dirty="0" err="1" smtClean="0"/>
              <a:t>pyrethroid</a:t>
            </a:r>
            <a:r>
              <a:rPr lang="en-US" dirty="0" smtClean="0"/>
              <a:t> more than once every three years</a:t>
            </a:r>
          </a:p>
          <a:p>
            <a:r>
              <a:rPr lang="en-US" dirty="0" smtClean="0"/>
              <a:t>Do not use an </a:t>
            </a:r>
            <a:r>
              <a:rPr lang="en-US" dirty="0" err="1" smtClean="0"/>
              <a:t>organophospate</a:t>
            </a:r>
            <a:r>
              <a:rPr lang="en-US" dirty="0" smtClean="0"/>
              <a:t> more than 2 years in a row</a:t>
            </a:r>
          </a:p>
          <a:p>
            <a:r>
              <a:rPr lang="en-US" dirty="0" smtClean="0"/>
              <a:t>Remove the tags at the end of the season(or when they quit working)</a:t>
            </a:r>
          </a:p>
          <a:p>
            <a:r>
              <a:rPr lang="en-US" dirty="0" smtClean="0"/>
              <a:t>Do not tag cattle more than once in a year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 tags - </a:t>
            </a:r>
            <a:r>
              <a:rPr lang="en-US" dirty="0" err="1" smtClean="0"/>
              <a:t>Pyrethroids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Atroban</a:t>
            </a:r>
            <a:r>
              <a:rPr lang="en-US" dirty="0" smtClean="0"/>
              <a:t> Extra, Apollo, </a:t>
            </a:r>
            <a:r>
              <a:rPr lang="en-US" dirty="0" err="1" smtClean="0"/>
              <a:t>Deckem</a:t>
            </a:r>
            <a:r>
              <a:rPr lang="en-US" dirty="0" smtClean="0"/>
              <a:t>, </a:t>
            </a:r>
            <a:r>
              <a:rPr lang="en-US" dirty="0" err="1" smtClean="0"/>
              <a:t>Ectiban</a:t>
            </a:r>
            <a:r>
              <a:rPr lang="en-US" dirty="0" smtClean="0"/>
              <a:t>, Ear Force, </a:t>
            </a:r>
            <a:r>
              <a:rPr lang="en-US" dirty="0" err="1" smtClean="0"/>
              <a:t>Expar</a:t>
            </a:r>
            <a:r>
              <a:rPr lang="en-US" dirty="0" smtClean="0"/>
              <a:t> Extra, </a:t>
            </a:r>
            <a:r>
              <a:rPr lang="en-US" dirty="0" err="1" smtClean="0"/>
              <a:t>Gard</a:t>
            </a:r>
            <a:r>
              <a:rPr lang="en-US" dirty="0" smtClean="0"/>
              <a:t> Star Plus, New Z </a:t>
            </a:r>
            <a:r>
              <a:rPr lang="en-US" dirty="0" err="1" smtClean="0"/>
              <a:t>Permethrin</a:t>
            </a:r>
            <a:r>
              <a:rPr lang="en-US" dirty="0" smtClean="0"/>
              <a:t>, </a:t>
            </a:r>
            <a:r>
              <a:rPr lang="en-US" dirty="0" err="1" smtClean="0"/>
              <a:t>Permictrin</a:t>
            </a:r>
            <a:r>
              <a:rPr lang="en-US" dirty="0" smtClean="0"/>
              <a:t> Insecticide Ear Tags, Super </a:t>
            </a:r>
            <a:r>
              <a:rPr lang="en-US" dirty="0" err="1" smtClean="0"/>
              <a:t>Deckem</a:t>
            </a:r>
            <a:r>
              <a:rPr lang="en-US" dirty="0" smtClean="0"/>
              <a:t> II – 10% </a:t>
            </a:r>
            <a:r>
              <a:rPr lang="en-US" dirty="0" err="1" smtClean="0"/>
              <a:t>Permethrin</a:t>
            </a:r>
            <a:endParaRPr lang="en-US" dirty="0" smtClean="0"/>
          </a:p>
          <a:p>
            <a:r>
              <a:rPr lang="en-US" dirty="0" smtClean="0"/>
              <a:t>Cutter Gold – 10 % </a:t>
            </a:r>
            <a:r>
              <a:rPr lang="en-US" dirty="0" err="1" smtClean="0"/>
              <a:t>cyfluthrin</a:t>
            </a:r>
            <a:endParaRPr lang="en-US" dirty="0" smtClean="0"/>
          </a:p>
          <a:p>
            <a:r>
              <a:rPr lang="en-US" dirty="0" err="1" smtClean="0"/>
              <a:t>Cylence</a:t>
            </a:r>
            <a:r>
              <a:rPr lang="en-US" dirty="0" smtClean="0"/>
              <a:t> Ultra, </a:t>
            </a:r>
            <a:r>
              <a:rPr lang="en-US" dirty="0" err="1" smtClean="0"/>
              <a:t>CyGuard</a:t>
            </a:r>
            <a:r>
              <a:rPr lang="en-US" dirty="0" smtClean="0"/>
              <a:t>, </a:t>
            </a:r>
            <a:r>
              <a:rPr lang="en-US" dirty="0" smtClean="0"/>
              <a:t>Python </a:t>
            </a:r>
            <a:r>
              <a:rPr lang="en-US" dirty="0" smtClean="0"/>
              <a:t>Magnum, Python/Zeta guard, Saber Extra, Excalibur– zeta-</a:t>
            </a:r>
            <a:r>
              <a:rPr lang="en-US" dirty="0" err="1" smtClean="0"/>
              <a:t>permethrin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 Tags - Organophosphates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Commando (</a:t>
            </a:r>
            <a:r>
              <a:rPr lang="en-US" dirty="0" err="1" smtClean="0"/>
              <a:t>ethion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Corathon</a:t>
            </a:r>
            <a:r>
              <a:rPr lang="en-US" dirty="0" smtClean="0"/>
              <a:t> , Co-</a:t>
            </a:r>
            <a:r>
              <a:rPr lang="en-US" dirty="0" err="1" smtClean="0"/>
              <a:t>Ral</a:t>
            </a:r>
            <a:r>
              <a:rPr lang="en-US" dirty="0" smtClean="0"/>
              <a:t> Plus(</a:t>
            </a:r>
            <a:r>
              <a:rPr lang="en-US" dirty="0" err="1" smtClean="0"/>
              <a:t>coumaphos</a:t>
            </a:r>
            <a:r>
              <a:rPr lang="en-US" dirty="0" smtClean="0"/>
              <a:t> + </a:t>
            </a:r>
            <a:r>
              <a:rPr lang="en-US" dirty="0" err="1" smtClean="0"/>
              <a:t>diazanon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Cutter Blue (</a:t>
            </a:r>
            <a:r>
              <a:rPr lang="en-US" dirty="0" err="1" smtClean="0"/>
              <a:t>fenthion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Dominator, rotator, tomahawk (</a:t>
            </a:r>
            <a:r>
              <a:rPr lang="en-US" dirty="0" err="1" smtClean="0"/>
              <a:t>primifos</a:t>
            </a:r>
            <a:r>
              <a:rPr lang="en-US" dirty="0" smtClean="0"/>
              <a:t> methyl)</a:t>
            </a:r>
          </a:p>
          <a:p>
            <a:r>
              <a:rPr lang="en-US" dirty="0" smtClean="0"/>
              <a:t>New Z </a:t>
            </a:r>
            <a:r>
              <a:rPr lang="en-US" dirty="0" err="1" smtClean="0"/>
              <a:t>diazinon</a:t>
            </a:r>
            <a:r>
              <a:rPr lang="en-US" dirty="0" smtClean="0"/>
              <a:t>, Optimizer, </a:t>
            </a:r>
            <a:r>
              <a:rPr lang="en-US" dirty="0" err="1" smtClean="0"/>
              <a:t>BovaGard</a:t>
            </a:r>
            <a:r>
              <a:rPr lang="en-US" dirty="0" smtClean="0"/>
              <a:t>, x-Terminator, Patriot, Cutter 1 – </a:t>
            </a:r>
            <a:r>
              <a:rPr lang="en-US" dirty="0" err="1" smtClean="0"/>
              <a:t>diazinon</a:t>
            </a:r>
            <a:endParaRPr lang="en-US" dirty="0" smtClean="0"/>
          </a:p>
          <a:p>
            <a:r>
              <a:rPr lang="en-US" dirty="0" smtClean="0"/>
              <a:t> Warrior, </a:t>
            </a:r>
            <a:r>
              <a:rPr lang="en-US" dirty="0" err="1" smtClean="0"/>
              <a:t>Diaphos</a:t>
            </a:r>
            <a:r>
              <a:rPr lang="en-US" dirty="0" smtClean="0"/>
              <a:t> – </a:t>
            </a:r>
            <a:r>
              <a:rPr lang="en-US" dirty="0" err="1" smtClean="0"/>
              <a:t>diazanon</a:t>
            </a:r>
            <a:r>
              <a:rPr lang="en-US" dirty="0" smtClean="0"/>
              <a:t> </a:t>
            </a:r>
            <a:r>
              <a:rPr lang="en-US" dirty="0" smtClean="0"/>
              <a:t>+ </a:t>
            </a:r>
            <a:r>
              <a:rPr lang="en-US" dirty="0" err="1" smtClean="0"/>
              <a:t>chloryprifos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Pyrethroids</a:t>
            </a:r>
            <a:r>
              <a:rPr lang="en-US" dirty="0" smtClean="0"/>
              <a:t> + Organophosphates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Double Barrel</a:t>
            </a:r>
          </a:p>
          <a:p>
            <a:r>
              <a:rPr lang="en-US" dirty="0" smtClean="0"/>
              <a:t>Ear Force Ranger</a:t>
            </a:r>
          </a:p>
          <a:p>
            <a:r>
              <a:rPr lang="en-US" dirty="0" smtClean="0"/>
              <a:t>Max-con</a:t>
            </a:r>
          </a:p>
          <a:p>
            <a:r>
              <a:rPr lang="en-US" dirty="0" err="1" smtClean="0"/>
              <a:t>Perma-Tect</a:t>
            </a:r>
            <a:r>
              <a:rPr lang="en-US" dirty="0" smtClean="0"/>
              <a:t> 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Classes of Ear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Chlorinated hydrocarbon – Avenger (</a:t>
            </a:r>
            <a:r>
              <a:rPr lang="en-US" dirty="0" err="1" smtClean="0"/>
              <a:t>endosulfan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Abamectin</a:t>
            </a:r>
            <a:r>
              <a:rPr lang="en-US" dirty="0" smtClean="0"/>
              <a:t> – XP 820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/>
              <a:t>Jokes???</a:t>
            </a:r>
          </a:p>
          <a:p>
            <a:pPr algn="ctr">
              <a:buNone/>
            </a:pPr>
            <a:r>
              <a:rPr lang="en-US" sz="6000" dirty="0" smtClean="0"/>
              <a:t>No, and here is why….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Prices of some ear tags (Jeffers.com on Tuesday)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XP 820 – Box of 20 – 37.67 (3.77 per cow)</a:t>
            </a:r>
          </a:p>
          <a:p>
            <a:r>
              <a:rPr lang="en-US" dirty="0" smtClean="0"/>
              <a:t>Avenger – Box of 20 – 36.50 (3.65 per cow)</a:t>
            </a:r>
          </a:p>
          <a:p>
            <a:r>
              <a:rPr lang="en-US" dirty="0" err="1" smtClean="0"/>
              <a:t>GardStar</a:t>
            </a:r>
            <a:r>
              <a:rPr lang="en-US" dirty="0" smtClean="0"/>
              <a:t> Plus (</a:t>
            </a:r>
            <a:r>
              <a:rPr lang="en-US" dirty="0" err="1" smtClean="0"/>
              <a:t>permethrin</a:t>
            </a:r>
            <a:r>
              <a:rPr lang="en-US" dirty="0" smtClean="0"/>
              <a:t>) – Box of 25 – 15.74 (1.25 per cow)</a:t>
            </a:r>
          </a:p>
          <a:p>
            <a:r>
              <a:rPr lang="en-US" dirty="0" smtClean="0"/>
              <a:t>Patriot (40 % </a:t>
            </a:r>
            <a:r>
              <a:rPr lang="en-US" dirty="0" err="1" smtClean="0"/>
              <a:t>Diazanon</a:t>
            </a:r>
            <a:r>
              <a:rPr lang="en-US" dirty="0" smtClean="0"/>
              <a:t>) – Box of 20 – 31.85 ( 3.185 per cow)</a:t>
            </a:r>
          </a:p>
          <a:p>
            <a:r>
              <a:rPr lang="en-US" dirty="0" smtClean="0"/>
              <a:t>Terminator (20% </a:t>
            </a:r>
            <a:r>
              <a:rPr lang="en-US" dirty="0" err="1" smtClean="0"/>
              <a:t>diazanon</a:t>
            </a:r>
            <a:r>
              <a:rPr lang="en-US" dirty="0" smtClean="0"/>
              <a:t>) – Box of 20 – 16.75 (1.675 per cow)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 on ear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XP820 or Avenger </a:t>
            </a:r>
          </a:p>
          <a:p>
            <a:r>
              <a:rPr lang="en-US" dirty="0" smtClean="0"/>
              <a:t>Do not use </a:t>
            </a:r>
            <a:r>
              <a:rPr lang="en-US" dirty="0" err="1" smtClean="0"/>
              <a:t>permethrin</a:t>
            </a:r>
            <a:endParaRPr lang="en-US" dirty="0" smtClean="0"/>
          </a:p>
          <a:p>
            <a:r>
              <a:rPr lang="en-US" dirty="0" smtClean="0"/>
              <a:t>Rotate organophosphate 2 years and </a:t>
            </a:r>
            <a:r>
              <a:rPr lang="en-US" dirty="0" err="1" smtClean="0"/>
              <a:t>pyrethroid</a:t>
            </a:r>
            <a:r>
              <a:rPr lang="en-US" dirty="0" smtClean="0"/>
              <a:t> one year</a:t>
            </a:r>
          </a:p>
          <a:p>
            <a:r>
              <a:rPr lang="en-US" dirty="0" smtClean="0"/>
              <a:t>Wear gloves</a:t>
            </a:r>
          </a:p>
          <a:p>
            <a:r>
              <a:rPr lang="en-US" dirty="0" smtClean="0"/>
              <a:t>Take tags out at the end of the season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Fly control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Bolus (vigilante, inhibitor)</a:t>
            </a:r>
          </a:p>
          <a:p>
            <a:r>
              <a:rPr lang="en-US" dirty="0" smtClean="0"/>
              <a:t>Residual fly sprays</a:t>
            </a:r>
          </a:p>
          <a:p>
            <a:r>
              <a:rPr lang="en-US" dirty="0" smtClean="0"/>
              <a:t>Fly parasite release programs</a:t>
            </a:r>
          </a:p>
          <a:p>
            <a:r>
              <a:rPr lang="en-US" dirty="0" smtClean="0"/>
              <a:t>Fly traps</a:t>
            </a:r>
          </a:p>
          <a:p>
            <a:r>
              <a:rPr lang="en-US" dirty="0" smtClean="0"/>
              <a:t>Contact sprays, fogs or space sprays</a:t>
            </a:r>
          </a:p>
          <a:p>
            <a:r>
              <a:rPr lang="en-US" dirty="0" smtClean="0"/>
              <a:t>Fly Baits</a:t>
            </a:r>
          </a:p>
          <a:p>
            <a:r>
              <a:rPr lang="en-US" dirty="0" smtClean="0"/>
              <a:t>Manure sprays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   The </a:t>
            </a:r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Questions ??</a:t>
            </a:r>
          </a:p>
          <a:p>
            <a:pPr algn="ctr">
              <a:buNone/>
            </a:pPr>
            <a:r>
              <a:rPr lang="en-US" dirty="0" smtClean="0"/>
              <a:t>(hopefully not)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parasites of livestock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Horn Flies – most economically important/we can control them</a:t>
            </a:r>
          </a:p>
          <a:p>
            <a:r>
              <a:rPr lang="en-US" dirty="0" smtClean="0"/>
              <a:t>Stable flies – good sanitation</a:t>
            </a:r>
          </a:p>
          <a:p>
            <a:r>
              <a:rPr lang="en-US" dirty="0" smtClean="0"/>
              <a:t>Horse flies and deer flies – Not much you can do…stay away from areas where they are…</a:t>
            </a:r>
          </a:p>
          <a:p>
            <a:r>
              <a:rPr lang="en-US" dirty="0" smtClean="0"/>
              <a:t>Lice, mosquitoes, ticks, grubs, mange and scab mites, black flies or buffalo gnats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control horn flies?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12-40 lbs of weaning weight</a:t>
            </a:r>
          </a:p>
          <a:p>
            <a:r>
              <a:rPr lang="en-US" dirty="0" smtClean="0"/>
              <a:t>Or…up to an extra 1.5 pounds per week</a:t>
            </a:r>
          </a:p>
          <a:p>
            <a:r>
              <a:rPr lang="en-US" dirty="0" smtClean="0"/>
              <a:t>40 lbs x $1.25 = $50</a:t>
            </a:r>
          </a:p>
          <a:p>
            <a:r>
              <a:rPr lang="en-US" dirty="0" smtClean="0"/>
              <a:t>$50 x 40 calves = $2000</a:t>
            </a:r>
          </a:p>
          <a:p>
            <a:r>
              <a:rPr lang="en-US" dirty="0" err="1" smtClean="0"/>
              <a:t>Nuff</a:t>
            </a:r>
            <a:r>
              <a:rPr lang="en-US" dirty="0" smtClean="0"/>
              <a:t> said….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horn fly 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Females lay eggs on fresh manure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During optimum conditions (warm weather) eggs hatch into maggots in less than one day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Maggot enters the manure, feeds and develops for 5 days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Maggot pupates and develops into a fly in approximately 7 days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Flies begin to lay eggs in approximately 2 days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Entire cycle = approximately 2 weeks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62484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Horn Flies on Cattle. Slightly revised. June 1968. United States Department of Agriculture. Leaflet; no. 388.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horn flies do to cattle?</a:t>
            </a:r>
            <a:endParaRPr lang="en-US" dirty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idx="1"/>
          </p:nvPr>
        </p:nvGraphicFramePr>
        <p:xfrm>
          <a:off x="1524000" y="1829594"/>
          <a:ext cx="6096000" cy="4067175"/>
        </p:xfrm>
        <a:graphic>
          <a:graphicData uri="http://schemas.openxmlformats.org/presentationml/2006/ole">
            <p:oleObj spid="_x0000_s1026" name="Chart" r:id="rId3" imgW="6096000" imgH="4067251" progId="MSGraph.Chart.8">
              <p:embed followColorScheme="full"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63246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Byford et al., 1999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57150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Daytime activity of yearling steers. Total number of animals.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Influence of horn fly infestations on physiological measurements and nitrogen metabolism of beef steers</a:t>
            </a:r>
            <a:endParaRPr lang="en-US" sz="3600" dirty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idx="1"/>
          </p:nvPr>
        </p:nvGraphicFramePr>
        <p:xfrm>
          <a:off x="1524000" y="1829594"/>
          <a:ext cx="6096000" cy="4067175"/>
        </p:xfrm>
        <a:graphic>
          <a:graphicData uri="http://schemas.openxmlformats.org/presentationml/2006/ole">
            <p:oleObj spid="_x0000_s2050" name="Chart" r:id="rId3" imgW="6096000" imgH="4067251" progId="MSGraph.Chart.8">
              <p:embed followColorScheme="full"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64008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Byford et al., 1999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should you treat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 horn flies per animal</a:t>
            </a:r>
          </a:p>
          <a:p>
            <a:r>
              <a:rPr lang="en-US" dirty="0" smtClean="0"/>
              <a:t>100 horn flies per side</a:t>
            </a:r>
          </a:p>
          <a:p>
            <a:r>
              <a:rPr lang="en-US" dirty="0" smtClean="0"/>
              <a:t>In Alabama, usually from May through September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for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 Rubbers and Face Rubbers</a:t>
            </a:r>
          </a:p>
          <a:p>
            <a:r>
              <a:rPr lang="en-US" dirty="0" smtClean="0"/>
              <a:t>Dusts</a:t>
            </a:r>
          </a:p>
          <a:p>
            <a:r>
              <a:rPr lang="en-US" dirty="0" smtClean="0"/>
              <a:t>Pour-on and Sprays</a:t>
            </a:r>
          </a:p>
          <a:p>
            <a:r>
              <a:rPr lang="en-US" dirty="0" smtClean="0"/>
              <a:t>Feed Through</a:t>
            </a:r>
          </a:p>
          <a:p>
            <a:r>
              <a:rPr lang="en-US" dirty="0" smtClean="0"/>
              <a:t>Insecticide Ear tags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840</Words>
  <Application>Microsoft Office PowerPoint</Application>
  <PresentationFormat>On-screen Show (4:3)</PresentationFormat>
  <Paragraphs>112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Chart</vt:lpstr>
      <vt:lpstr>Horn Flies</vt:lpstr>
      <vt:lpstr>First….</vt:lpstr>
      <vt:lpstr>External parasites of livestock</vt:lpstr>
      <vt:lpstr>Why control horn flies?</vt:lpstr>
      <vt:lpstr>A little horn fly biology</vt:lpstr>
      <vt:lpstr>What do horn flies do to cattle?</vt:lpstr>
      <vt:lpstr>Influence of horn fly infestations on physiological measurements and nitrogen metabolism of beef steers</vt:lpstr>
      <vt:lpstr>When should you treat</vt:lpstr>
      <vt:lpstr>Options for control</vt:lpstr>
      <vt:lpstr>Back Rubbers and Face Rubbers</vt:lpstr>
      <vt:lpstr>Back Rubber insecticides</vt:lpstr>
      <vt:lpstr>Dusts</vt:lpstr>
      <vt:lpstr>Pour-on and Sprays</vt:lpstr>
      <vt:lpstr>Feed Through</vt:lpstr>
      <vt:lpstr>Ear Tags</vt:lpstr>
      <vt:lpstr>Ear tags - Pyrethroids</vt:lpstr>
      <vt:lpstr>Ear Tags - Organophosphates</vt:lpstr>
      <vt:lpstr>Pyrethroids + Organophosphates</vt:lpstr>
      <vt:lpstr>Other Classes of Ear tags</vt:lpstr>
      <vt:lpstr>Prices of some ear tags (Jeffers.com on Tuesday)</vt:lpstr>
      <vt:lpstr>Final thoughts on ear tags</vt:lpstr>
      <vt:lpstr>Other Fly control Options</vt:lpstr>
      <vt:lpstr>    The End</vt:lpstr>
    </vt:vector>
  </TitlesOfParts>
  <Company>ACES/CoAg/AAES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Horn Flies</dc:title>
  <dc:creator>William Kenneth Kelley</dc:creator>
  <cp:lastModifiedBy>William Kenneth Kelley</cp:lastModifiedBy>
  <cp:revision>3</cp:revision>
  <dcterms:created xsi:type="dcterms:W3CDTF">2011-09-19T17:54:52Z</dcterms:created>
  <dcterms:modified xsi:type="dcterms:W3CDTF">2011-09-20T16:55:02Z</dcterms:modified>
</cp:coreProperties>
</file>